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v" ContentType="video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59" r:id="rId7"/>
    <p:sldId id="262" r:id="rId8"/>
    <p:sldId id="260" r:id="rId9"/>
    <p:sldId id="264" r:id="rId10"/>
    <p:sldId id="276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1" r:id="rId19"/>
    <p:sldId id="275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>
        <p:scale>
          <a:sx n="96" d="100"/>
          <a:sy n="96" d="100"/>
        </p:scale>
        <p:origin x="496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8F0E3-167B-784F-886E-9EE1456CF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495DC-E2BB-DC40-9A89-B6AFDB16D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06432-FD7B-5149-AED0-5E5D83BE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C80D3-C976-7E46-A355-9DFB2B64E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0992F-CB11-0149-874A-FBE491DA0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77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55364-D740-2444-A02E-040290417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713D26-0DD6-194A-BDED-4D9CB5E62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846C2-4146-F04E-8F56-3757B8E44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A2550-AA3F-3141-A48C-10C733F31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6948C-F152-9D40-AAEF-E4F6EC1CF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86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960E17-CF23-3D40-89F9-F31417323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678B1A-E918-0C4C-8348-A3976EFF95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9E11D-6796-6A47-AFDD-262B50F2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13352-B17A-D64A-A6AF-22E9FF0CF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BAC6E-685A-EB46-A671-0389916A4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CCB5F-8F3B-0A49-82A2-5CFB976D8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D462D-3E1A-EA4D-B49B-402B986B3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5DC17-6104-2E45-B0A9-D61DB594B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E09B0-DE42-6E47-B61C-3E8CD733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69BBF-A621-B747-AD79-72219669F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3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DCF08-F5BD-7044-8041-71451F695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A92078-19E7-624C-B70C-60D8465F6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4E731-0198-7B43-8C6B-4F72B753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CBFCF-68BD-7742-A2D0-E7E1D179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E8502-CAD6-0245-A6E3-A79124F0D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5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D9F4E-3E68-5F4F-A9DC-8A833C2F6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72F35-FDF1-124F-B971-E8639554FA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963E99-6DFB-4646-B12A-EE4B2A0FB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D2E599-A56D-F249-AEF7-257221144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91A969-07B1-1D43-8509-AF47A76F0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9FD36-CD15-A446-AB8C-554B4C23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82191-B7EB-1344-A39A-8940E3387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A77A9-FDB4-634E-A8CC-7D8DE7E30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761046-D859-104B-91DA-405B04009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544BDC-D53B-A146-8E8F-09E0EF64F5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47BBC7-6849-B34D-8BC8-98A38BE26F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A6799E-ACA2-4D4C-8C89-068C7226C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09F1C3-D598-AF41-9BD2-69F46A58F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12D2AE-4C69-AD45-BF50-EC03A0DBA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111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CD073-8C98-224D-B709-7F59744CC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35DDF-158D-0443-9BDE-A21F508AF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D5F018-7FA9-F649-A444-6A17158BA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41CB1-195D-5442-A686-5A0C7D30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4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B39135-A70D-104D-825A-C73E18ABC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B3C36F-A287-9A48-A42F-3038157C9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967175-46FB-4541-BA80-7FD43D4D5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E14E2-344C-574F-8A7D-48FCCD1C2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7D301-AB2C-6E4A-B317-85749EF3E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086E09-C75F-644F-98DE-A29ED4456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0B4B4-1A2F-1143-BDCC-428B326EB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EEFE61-2F6B-274E-8AE7-6E602C002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0A0536-0E0A-8A4B-899B-67949B96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81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C37E2-2A1C-A846-90A6-4CD6176C7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8610E5-D52D-C74B-A793-E66CC3509C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A067B-3E39-D74F-9BA6-D81D14F70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12016-CDBE-7740-A962-25A189EEF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D20A2-09AF-A84E-BC0A-D3AE47BB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0AF586-2299-B74B-8AE2-0971E15C3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30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9041-402A-7B4F-AE6E-ABD311047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833368-0F9C-314B-887F-1E4A9EFC3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2D133-B683-FE4A-9B96-4AA698C40A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FBCC5-BBF9-F840-A2CC-E57C6EF03779}" type="datetimeFigureOut">
              <a:rPr lang="en-US" smtClean="0"/>
              <a:t>3/29/21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9F5E6-C1C7-D842-863D-E64D0C9E2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5B29F-12A9-5F45-B661-6D0B55570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B9408-09EC-2C43-86EA-9A8ABA02B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3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6D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4B6D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ECE8B5D-5077-A247-983D-4787CA291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4277356"/>
            <a:ext cx="9966960" cy="1560320"/>
          </a:xfrm>
        </p:spPr>
        <p:txBody>
          <a:bodyPr>
            <a:normAutofit fontScale="90000"/>
          </a:bodyPr>
          <a:lstStyle/>
          <a:p>
            <a:r>
              <a:rPr lang="en-US" sz="5800" dirty="0">
                <a:solidFill>
                  <a:srgbClr val="4B6D90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The Abode of Nietzsche’s Zarathustra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D78B68-A3B5-0343-B21F-1A4D223FA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5799489"/>
            <a:ext cx="8767860" cy="440822"/>
          </a:xfrm>
        </p:spPr>
        <p:txBody>
          <a:bodyPr>
            <a:normAutofit/>
          </a:bodyPr>
          <a:lstStyle/>
          <a:p>
            <a:r>
              <a:rPr lang="en-US" sz="2000" i="1" dirty="0" err="1">
                <a:solidFill>
                  <a:srgbClr val="4B6D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Sils</a:t>
            </a:r>
            <a:r>
              <a:rPr lang="en-US" sz="2000" i="1" dirty="0">
                <a:solidFill>
                  <a:srgbClr val="4B6D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-Maria Switzerland</a:t>
            </a:r>
          </a:p>
        </p:txBody>
      </p:sp>
      <p:pic>
        <p:nvPicPr>
          <p:cNvPr id="5" name="Picture 4" descr="A body of water with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8B200A4B-D26D-244D-BAB6-ACEA0E0EB6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1" r="20209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21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mountain, outdoor, sky, nature&#10;&#10;Description automatically generated">
            <a:extLst>
              <a:ext uri="{FF2B5EF4-FFF2-40B4-BE49-F238E27FC236}">
                <a16:creationId xmlns:a16="http://schemas.microsoft.com/office/drawing/2014/main" id="{D285BEA7-410F-8A45-BFF8-992A9ACAA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6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0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G_8088" descr="IMG_8088">
            <a:hlinkClick r:id="" action="ppaction://media"/>
            <a:extLst>
              <a:ext uri="{FF2B5EF4-FFF2-40B4-BE49-F238E27FC236}">
                <a16:creationId xmlns:a16="http://schemas.microsoft.com/office/drawing/2014/main" id="{4518D018-0389-754F-B153-F7EF970860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25" y="476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4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tree, outdoor, building&#10;&#10;Description automatically generated">
            <a:extLst>
              <a:ext uri="{FF2B5EF4-FFF2-40B4-BE49-F238E27FC236}">
                <a16:creationId xmlns:a16="http://schemas.microsoft.com/office/drawing/2014/main" id="{0A30476F-3773-8248-97C0-BF15BDCAC3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80" b="105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49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indoor, wall, floor, ceiling&#10;&#10;Description automatically generated">
            <a:extLst>
              <a:ext uri="{FF2B5EF4-FFF2-40B4-BE49-F238E27FC236}">
                <a16:creationId xmlns:a16="http://schemas.microsoft.com/office/drawing/2014/main" id="{D30D6066-FAC9-E946-95C5-94774CEF8C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007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tatue in a room&#10;&#10;Description automatically generated with low confidence">
            <a:extLst>
              <a:ext uri="{FF2B5EF4-FFF2-40B4-BE49-F238E27FC236}">
                <a16:creationId xmlns:a16="http://schemas.microsoft.com/office/drawing/2014/main" id="{856D6646-B921-5046-ACED-912FDB3CCB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96" b="1051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11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F6AD6FB-5200-0B4D-8827-F6EFD16A6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1F4DE508-7652-3048-9F9F-0E14317B1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556" y="0"/>
            <a:ext cx="6766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68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lake with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7A54C9BF-384C-B54D-99C0-314A913E9F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90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dy of water surrounded by trees&#10;&#10;Description automatically generated with medium confidence">
            <a:extLst>
              <a:ext uri="{FF2B5EF4-FFF2-40B4-BE49-F238E27FC236}">
                <a16:creationId xmlns:a16="http://schemas.microsoft.com/office/drawing/2014/main" id="{B35B96A9-ACCA-1840-9CF3-BE246B564C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93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tree, outdoor, rock, wood&#10;&#10;Description automatically generated">
            <a:extLst>
              <a:ext uri="{FF2B5EF4-FFF2-40B4-BE49-F238E27FC236}">
                <a16:creationId xmlns:a16="http://schemas.microsoft.com/office/drawing/2014/main" id="{357F11B8-B3B0-9E40-B89C-6097429D5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44" b="2237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43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dy of water with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F7E78B26-C4EE-1D41-B06A-76F29AB065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31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06F58CB6-D536-D343-B422-630E24A625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69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outdoor, sky, water, mountain&#10;&#10;Description automatically generated">
            <a:extLst>
              <a:ext uri="{FF2B5EF4-FFF2-40B4-BE49-F238E27FC236}">
                <a16:creationId xmlns:a16="http://schemas.microsoft.com/office/drawing/2014/main" id="{EE7FD6BC-5F50-D54A-9FAF-D5857A125F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40" b="410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82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lake with trees and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E80E7776-E928-B648-9233-94CF4A9A35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305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2169EBC3-2A91-4542-8CCC-58251331C0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81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lake with trees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A769B6CB-7367-9F41-A40B-7CEB89A95E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84" b="936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67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lake surrounded by mountains&#10;&#10;Description automatically generated with low confidence">
            <a:extLst>
              <a:ext uri="{FF2B5EF4-FFF2-40B4-BE49-F238E27FC236}">
                <a16:creationId xmlns:a16="http://schemas.microsoft.com/office/drawing/2014/main" id="{8229B7F6-7937-4D48-AD69-5C0E728E9B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73" b="76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50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lake surrounded by trees&#10;&#10;Description automatically generated with low confidence">
            <a:extLst>
              <a:ext uri="{FF2B5EF4-FFF2-40B4-BE49-F238E27FC236}">
                <a16:creationId xmlns:a16="http://schemas.microsoft.com/office/drawing/2014/main" id="{1FE53776-D3C3-854D-BD2D-DB0C77EBE9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28" b="1001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12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ss, outdoor, tree, nature&#10;&#10;Description automatically generated">
            <a:extLst>
              <a:ext uri="{FF2B5EF4-FFF2-40B4-BE49-F238E27FC236}">
                <a16:creationId xmlns:a16="http://schemas.microsoft.com/office/drawing/2014/main" id="{010C5E27-4B1F-644C-AE41-CE0DCD84AD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34" b="661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15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outdoor, mountain, sky, nature&#10;&#10;Description automatically generated">
            <a:extLst>
              <a:ext uri="{FF2B5EF4-FFF2-40B4-BE49-F238E27FC236}">
                <a16:creationId xmlns:a16="http://schemas.microsoft.com/office/drawing/2014/main" id="{AD6B218D-7662-7749-8856-373B75A31F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7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7</Words>
  <Application>Microsoft Macintosh PowerPoint</Application>
  <PresentationFormat>Widescreen</PresentationFormat>
  <Paragraphs>2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Big Caslon Medium</vt:lpstr>
      <vt:lpstr>Calibri</vt:lpstr>
      <vt:lpstr>Calibri Light</vt:lpstr>
      <vt:lpstr>Times New Roman</vt:lpstr>
      <vt:lpstr>Office Theme</vt:lpstr>
      <vt:lpstr>The Abode of Nietzsche’s Zarathustra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Abode of Zarathustra</dc:title>
  <dc:creator>Microsoft Office User</dc:creator>
  <cp:lastModifiedBy>Microsoft Office User</cp:lastModifiedBy>
  <cp:revision>4</cp:revision>
  <dcterms:created xsi:type="dcterms:W3CDTF">2021-03-30T00:35:45Z</dcterms:created>
  <dcterms:modified xsi:type="dcterms:W3CDTF">2021-03-30T05:26:52Z</dcterms:modified>
</cp:coreProperties>
</file>