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1" r:id="rId4"/>
    <p:sldId id="260" r:id="rId5"/>
    <p:sldId id="274" r:id="rId6"/>
    <p:sldId id="262" r:id="rId7"/>
    <p:sldId id="263" r:id="rId8"/>
    <p:sldId id="264" r:id="rId9"/>
    <p:sldId id="265" r:id="rId10"/>
    <p:sldId id="275" r:id="rId11"/>
    <p:sldId id="266" r:id="rId12"/>
    <p:sldId id="267" r:id="rId13"/>
    <p:sldId id="276" r:id="rId14"/>
    <p:sldId id="257" r:id="rId15"/>
    <p:sldId id="269" r:id="rId16"/>
    <p:sldId id="268" r:id="rId17"/>
    <p:sldId id="270" r:id="rId18"/>
    <p:sldId id="259" r:id="rId19"/>
    <p:sldId id="258" r:id="rId20"/>
    <p:sldId id="277" r:id="rId21"/>
    <p:sldId id="281" r:id="rId22"/>
    <p:sldId id="278" r:id="rId23"/>
    <p:sldId id="282" r:id="rId24"/>
    <p:sldId id="283" r:id="rId25"/>
    <p:sldId id="284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1FCA-36B5-4009-BF9F-CB191B988A4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756E-8CEB-4A94-8D95-F3F5A5E58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1FCA-36B5-4009-BF9F-CB191B988A4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756E-8CEB-4A94-8D95-F3F5A5E58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1FCA-36B5-4009-BF9F-CB191B988A4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756E-8CEB-4A94-8D95-F3F5A5E58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1FCA-36B5-4009-BF9F-CB191B988A4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756E-8CEB-4A94-8D95-F3F5A5E58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1FCA-36B5-4009-BF9F-CB191B988A4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756E-8CEB-4A94-8D95-F3F5A5E58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1FCA-36B5-4009-BF9F-CB191B988A4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756E-8CEB-4A94-8D95-F3F5A5E58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1FCA-36B5-4009-BF9F-CB191B988A4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756E-8CEB-4A94-8D95-F3F5A5E58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1FCA-36B5-4009-BF9F-CB191B988A4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756E-8CEB-4A94-8D95-F3F5A5E58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1FCA-36B5-4009-BF9F-CB191B988A4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756E-8CEB-4A94-8D95-F3F5A5E58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1FCA-36B5-4009-BF9F-CB191B988A4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756E-8CEB-4A94-8D95-F3F5A5E58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1FCA-36B5-4009-BF9F-CB191B988A4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756E-8CEB-4A94-8D95-F3F5A5E58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A1FCA-36B5-4009-BF9F-CB191B988A4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756E-8CEB-4A94-8D95-F3F5A5E58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0003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57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381000"/>
            <a:ext cx="19533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</a:rPr>
              <a:t>Indus Valley</a:t>
            </a:r>
          </a:p>
          <a:p>
            <a:r>
              <a:rPr lang="en-US" sz="2400" dirty="0" smtClean="0">
                <a:latin typeface="Garamond"/>
              </a:rPr>
              <a:t>Civilization</a:t>
            </a:r>
          </a:p>
          <a:p>
            <a:r>
              <a:rPr lang="en-US" dirty="0" smtClean="0">
                <a:latin typeface="Garamond"/>
              </a:rPr>
              <a:t>(</a:t>
            </a:r>
            <a:r>
              <a:rPr lang="en-US" dirty="0" err="1" smtClean="0">
                <a:latin typeface="Garamond"/>
              </a:rPr>
              <a:t>c</a:t>
            </a:r>
            <a:r>
              <a:rPr lang="en-US" dirty="0" smtClean="0">
                <a:latin typeface="Garamond"/>
              </a:rPr>
              <a:t>. 3000-1500 BCE)</a:t>
            </a:r>
            <a:endParaRPr lang="en-US" dirty="0"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px-Mohenjo-daro_Priesterkönig.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685800"/>
            <a:ext cx="4267200" cy="55046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Mohenjo-daro tabl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Mohenjo-daro dan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495800" cy="6908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px-Dancing_girl_mohenjoda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5689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-152400"/>
            <a:ext cx="5923451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gharappanse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7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us_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36576"/>
            <a:ext cx="6934200" cy="689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upati_Lotus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838200"/>
            <a:ext cx="4267200" cy="4227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Indus script yogi se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781800" cy="691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562600" cy="6871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indimap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4495800" cy="71932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-15-1506-steatite_pasupati_seal__mohenjodaro__2300_1750_bc-Z00DB3D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38200"/>
            <a:ext cx="65024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l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5105400" cy="6807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c1 Shiva with Bull Durga Temple Aih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"/>
            <a:ext cx="4191000" cy="68033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0" y="1752600"/>
            <a:ext cx="4876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Sanskrit 98" pitchFamily="2" charset="0"/>
              </a:rPr>
              <a:t>izv</a:t>
            </a:r>
            <a:r>
              <a:rPr lang="en-US" sz="4400" dirty="0" smtClean="0">
                <a:latin typeface="Sanskrit 98" pitchFamily="2" charset="0"/>
              </a:rPr>
              <a:t> </a:t>
            </a:r>
            <a:r>
              <a:rPr lang="en-US" sz="4400" dirty="0" err="1" smtClean="0">
                <a:latin typeface="Sanskrit 98" pitchFamily="2" charset="0"/>
              </a:rPr>
              <a:t>pzupit</a:t>
            </a:r>
            <a:endParaRPr lang="en-US" sz="4400" dirty="0" smtClean="0">
              <a:latin typeface="Sanskrit 98" pitchFamily="2" charset="0"/>
            </a:endParaRPr>
          </a:p>
          <a:p>
            <a:pPr algn="ctr"/>
            <a:r>
              <a:rPr lang="en-US" sz="2800" i="1" dirty="0" err="1" smtClean="0">
                <a:latin typeface="URW Palladio IT" pitchFamily="2" charset="0"/>
              </a:rPr>
              <a:t>çiva</a:t>
            </a:r>
            <a:r>
              <a:rPr lang="en-US" sz="2800" i="1" dirty="0" smtClean="0">
                <a:latin typeface="URW Palladio IT" pitchFamily="2" charset="0"/>
              </a:rPr>
              <a:t> </a:t>
            </a:r>
            <a:r>
              <a:rPr lang="en-US" sz="2800" i="1" dirty="0" err="1" smtClean="0">
                <a:latin typeface="URW Palladio IT" pitchFamily="2" charset="0"/>
              </a:rPr>
              <a:t>paçupati</a:t>
            </a:r>
            <a:endParaRPr lang="en-US" sz="2800" i="1" dirty="0" smtClean="0">
              <a:latin typeface="URW Palladio IT" pitchFamily="2" charset="0"/>
            </a:endParaRPr>
          </a:p>
          <a:p>
            <a:pPr algn="ctr"/>
            <a:r>
              <a:rPr lang="en-US" sz="2800" i="1" dirty="0" smtClean="0">
                <a:latin typeface="URW Palladio IT" pitchFamily="2" charset="0"/>
              </a:rPr>
              <a:t>Shiva </a:t>
            </a:r>
            <a:r>
              <a:rPr lang="en-US" sz="2800" i="1" dirty="0" err="1" smtClean="0">
                <a:latin typeface="URW Palladio IT" pitchFamily="2" charset="0"/>
              </a:rPr>
              <a:t>Pashupati</a:t>
            </a:r>
            <a:endParaRPr lang="en-US" sz="2800" i="1" dirty="0" smtClean="0">
              <a:latin typeface="URW Palladio IT" pitchFamily="2" charset="0"/>
            </a:endParaRPr>
          </a:p>
          <a:p>
            <a:pPr algn="ctr"/>
            <a:endParaRPr lang="en-US" sz="2800" i="1" dirty="0" smtClean="0">
              <a:latin typeface="URW Palladio IT" pitchFamily="2" charset="0"/>
            </a:endParaRPr>
          </a:p>
          <a:p>
            <a:pPr algn="ctr"/>
            <a:r>
              <a:rPr lang="en-US" sz="2400" i="1" dirty="0" smtClean="0">
                <a:latin typeface="URW Palladio IT" pitchFamily="2" charset="0"/>
              </a:rPr>
              <a:t>Shiva “”Lord of the Cattle”</a:t>
            </a:r>
            <a:endParaRPr lang="en-US" sz="2400" i="1" dirty="0">
              <a:latin typeface="URW Palladio IT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-1"/>
            <a:ext cx="5029200" cy="684244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dracheval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1"/>
            <a:ext cx="5486400" cy="68842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iva and Parvati riding on Nandi the b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" y="228600"/>
            <a:ext cx="9123947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6248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Garamond"/>
              </a:rPr>
              <a:t>Shiva and </a:t>
            </a:r>
            <a:r>
              <a:rPr lang="en-US" i="1" dirty="0" err="1" smtClean="0">
                <a:latin typeface="Garamond"/>
              </a:rPr>
              <a:t>Parvati</a:t>
            </a:r>
            <a:r>
              <a:rPr lang="en-US" i="1" dirty="0" smtClean="0">
                <a:latin typeface="Garamond"/>
              </a:rPr>
              <a:t> riding </a:t>
            </a:r>
            <a:r>
              <a:rPr lang="en-US" i="1" dirty="0" err="1" smtClean="0">
                <a:latin typeface="Garamond"/>
              </a:rPr>
              <a:t>Nandi</a:t>
            </a:r>
            <a:r>
              <a:rPr lang="en-US" i="1" dirty="0" smtClean="0">
                <a:latin typeface="Garamond"/>
              </a:rPr>
              <a:t>, the Bull</a:t>
            </a:r>
            <a:endParaRPr lang="en-US" i="1" dirty="0">
              <a:latin typeface="Garamo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kulisha_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-1"/>
            <a:ext cx="4191000" cy="69272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Mohenjo-daro bath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1" y="0"/>
            <a:ext cx="102741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Mohenjoda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1" y="0"/>
            <a:ext cx="102983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thal_concep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Indus Valley figur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7971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Mohenjo-daro m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9606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Mohenjo-daro seated m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724400" cy="6814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Mohenjo-daro priest-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4343400" cy="689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30</Words>
  <Application>Microsoft Office PowerPoint</Application>
  <PresentationFormat>On-screen Show (4:3)</PresentationFormat>
  <Paragraphs>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J Freeman</dc:creator>
  <cp:lastModifiedBy>Timothy J Freeman</cp:lastModifiedBy>
  <cp:revision>9</cp:revision>
  <dcterms:created xsi:type="dcterms:W3CDTF">2008-08-29T22:02:22Z</dcterms:created>
  <dcterms:modified xsi:type="dcterms:W3CDTF">2008-08-29T22:40:45Z</dcterms:modified>
</cp:coreProperties>
</file>