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9" r:id="rId2"/>
    <p:sldId id="310" r:id="rId3"/>
    <p:sldId id="306" r:id="rId4"/>
    <p:sldId id="294" r:id="rId5"/>
    <p:sldId id="296" r:id="rId6"/>
    <p:sldId id="298" r:id="rId7"/>
    <p:sldId id="297" r:id="rId8"/>
    <p:sldId id="305" r:id="rId9"/>
    <p:sldId id="304" r:id="rId10"/>
    <p:sldId id="307" r:id="rId11"/>
    <p:sldId id="308" r:id="rId12"/>
    <p:sldId id="293" r:id="rId13"/>
    <p:sldId id="312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303" r:id="rId43"/>
    <p:sldId id="289" r:id="rId44"/>
    <p:sldId id="290" r:id="rId45"/>
    <p:sldId id="291" r:id="rId46"/>
    <p:sldId id="292" r:id="rId47"/>
    <p:sldId id="299" r:id="rId48"/>
    <p:sldId id="300" r:id="rId49"/>
    <p:sldId id="30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/>
    <p:restoredTop sz="94661"/>
  </p:normalViewPr>
  <p:slideViewPr>
    <p:cSldViewPr>
      <p:cViewPr varScale="1">
        <p:scale>
          <a:sx n="132" d="100"/>
          <a:sy n="132" d="100"/>
        </p:scale>
        <p:origin x="6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82263-7360-48FF-881B-3AFA8757AFFA}" type="datetimeFigureOut">
              <a:rPr lang="en-US" smtClean="0"/>
              <a:pPr/>
              <a:t>9/12/18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B7430-D59A-435A-A7A7-B71A1173D1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hyperlink" Target="https://en.wikipedia.org/wiki/Zhao_Mengfu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jpe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Relationship Id="rId9" Type="http://schemas.openxmlformats.org/officeDocument/2006/relationships/image" Target="../media/image109.jpeg"/><Relationship Id="rId1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8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jpeg"/><Relationship Id="rId7" Type="http://schemas.openxmlformats.org/officeDocument/2006/relationships/image" Target="../media/image156.png"/><Relationship Id="rId8" Type="http://schemas.openxmlformats.org/officeDocument/2006/relationships/image" Target="../media/image157.png"/><Relationship Id="rId9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jpe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6.png"/><Relationship Id="rId12" Type="http://schemas.openxmlformats.org/officeDocument/2006/relationships/image" Target="../media/image177.png"/><Relationship Id="rId13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png"/><Relationship Id="rId10" Type="http://schemas.openxmlformats.org/officeDocument/2006/relationships/image" Target="../media/image1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9" Type="http://schemas.openxmlformats.org/officeDocument/2006/relationships/image" Target="../media/image186.png"/><Relationship Id="rId10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png"/><Relationship Id="rId9" Type="http://schemas.openxmlformats.org/officeDocument/2006/relationships/image" Target="../media/image201.png"/><Relationship Id="rId10" Type="http://schemas.openxmlformats.org/officeDocument/2006/relationships/image" Target="../media/image202.png"/><Relationship Id="rId11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png"/><Relationship Id="rId11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Relationship Id="rId11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3.png"/><Relationship Id="rId12" Type="http://schemas.openxmlformats.org/officeDocument/2006/relationships/image" Target="../media/image234.png"/><Relationship Id="rId13" Type="http://schemas.openxmlformats.org/officeDocument/2006/relationships/image" Target="../media/image235.png"/><Relationship Id="rId14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0" Type="http://schemas.openxmlformats.org/officeDocument/2006/relationships/image" Target="../media/image232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6.png"/><Relationship Id="rId12" Type="http://schemas.openxmlformats.org/officeDocument/2006/relationships/image" Target="../media/image247.png"/><Relationship Id="rId13" Type="http://schemas.openxmlformats.org/officeDocument/2006/relationships/image" Target="../media/image2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8" Type="http://schemas.openxmlformats.org/officeDocument/2006/relationships/image" Target="../media/image243.png"/><Relationship Id="rId9" Type="http://schemas.openxmlformats.org/officeDocument/2006/relationships/image" Target="../media/image244.png"/><Relationship Id="rId10" Type="http://schemas.openxmlformats.org/officeDocument/2006/relationships/image" Target="../media/image245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8.png"/><Relationship Id="rId12" Type="http://schemas.openxmlformats.org/officeDocument/2006/relationships/image" Target="../media/image259.png"/><Relationship Id="rId13" Type="http://schemas.openxmlformats.org/officeDocument/2006/relationships/image" Target="../media/image2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6" Type="http://schemas.openxmlformats.org/officeDocument/2006/relationships/image" Target="../media/image253.png"/><Relationship Id="rId7" Type="http://schemas.openxmlformats.org/officeDocument/2006/relationships/image" Target="../media/image254.png"/><Relationship Id="rId8" Type="http://schemas.openxmlformats.org/officeDocument/2006/relationships/image" Target="../media/image255.png"/><Relationship Id="rId9" Type="http://schemas.openxmlformats.org/officeDocument/2006/relationships/image" Target="../media/image256.png"/><Relationship Id="rId10" Type="http://schemas.openxmlformats.org/officeDocument/2006/relationships/image" Target="../media/image2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image" Target="../media/image265.png"/><Relationship Id="rId7" Type="http://schemas.openxmlformats.org/officeDocument/2006/relationships/image" Target="../media/image266.png"/><Relationship Id="rId8" Type="http://schemas.openxmlformats.org/officeDocument/2006/relationships/image" Target="../media/image267.png"/><Relationship Id="rId9" Type="http://schemas.openxmlformats.org/officeDocument/2006/relationships/image" Target="../media/image268.png"/><Relationship Id="rId10" Type="http://schemas.openxmlformats.org/officeDocument/2006/relationships/image" Target="../media/image269.png"/><Relationship Id="rId11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4" Type="http://schemas.openxmlformats.org/officeDocument/2006/relationships/image" Target="../media/image273.png"/><Relationship Id="rId5" Type="http://schemas.openxmlformats.org/officeDocument/2006/relationships/image" Target="../media/image274.png"/><Relationship Id="rId6" Type="http://schemas.openxmlformats.org/officeDocument/2006/relationships/image" Target="../media/image275.png"/><Relationship Id="rId7" Type="http://schemas.openxmlformats.org/officeDocument/2006/relationships/image" Target="../media/image276.png"/><Relationship Id="rId8" Type="http://schemas.openxmlformats.org/officeDocument/2006/relationships/image" Target="../media/image277.png"/><Relationship Id="rId9" Type="http://schemas.openxmlformats.org/officeDocument/2006/relationships/image" Target="../media/image278.png"/><Relationship Id="rId10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Relationship Id="rId3" Type="http://schemas.openxmlformats.org/officeDocument/2006/relationships/image" Target="../media/image2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4" Type="http://schemas.openxmlformats.org/officeDocument/2006/relationships/image" Target="../media/image284.png"/><Relationship Id="rId5" Type="http://schemas.openxmlformats.org/officeDocument/2006/relationships/image" Target="../media/image285.png"/><Relationship Id="rId6" Type="http://schemas.openxmlformats.org/officeDocument/2006/relationships/image" Target="../media/image286.png"/><Relationship Id="rId7" Type="http://schemas.openxmlformats.org/officeDocument/2006/relationships/image" Target="../media/image287.png"/><Relationship Id="rId8" Type="http://schemas.openxmlformats.org/officeDocument/2006/relationships/image" Target="../media/image288.png"/><Relationship Id="rId9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4" Type="http://schemas.openxmlformats.org/officeDocument/2006/relationships/image" Target="../media/image292.png"/><Relationship Id="rId5" Type="http://schemas.openxmlformats.org/officeDocument/2006/relationships/image" Target="../media/image293.png"/><Relationship Id="rId6" Type="http://schemas.openxmlformats.org/officeDocument/2006/relationships/image" Target="../media/image294.png"/><Relationship Id="rId7" Type="http://schemas.openxmlformats.org/officeDocument/2006/relationships/image" Target="../media/image295.png"/><Relationship Id="rId8" Type="http://schemas.openxmlformats.org/officeDocument/2006/relationships/image" Target="../media/image296.png"/><Relationship Id="rId9" Type="http://schemas.openxmlformats.org/officeDocument/2006/relationships/image" Target="../media/image297.png"/><Relationship Id="rId10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301.png"/><Relationship Id="rId5" Type="http://schemas.openxmlformats.org/officeDocument/2006/relationships/image" Target="../media/image302.png"/><Relationship Id="rId6" Type="http://schemas.openxmlformats.org/officeDocument/2006/relationships/image" Target="../media/image303.png"/><Relationship Id="rId7" Type="http://schemas.openxmlformats.org/officeDocument/2006/relationships/image" Target="../media/image304.png"/><Relationship Id="rId8" Type="http://schemas.openxmlformats.org/officeDocument/2006/relationships/image" Target="../media/image305.png"/><Relationship Id="rId9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6.png"/><Relationship Id="rId1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png"/><Relationship Id="rId3" Type="http://schemas.openxmlformats.org/officeDocument/2006/relationships/image" Target="../media/image308.jpeg"/><Relationship Id="rId4" Type="http://schemas.openxmlformats.org/officeDocument/2006/relationships/image" Target="../media/image309.png"/><Relationship Id="rId5" Type="http://schemas.openxmlformats.org/officeDocument/2006/relationships/image" Target="../media/image310.png"/><Relationship Id="rId6" Type="http://schemas.openxmlformats.org/officeDocument/2006/relationships/image" Target="../media/image311.png"/><Relationship Id="rId7" Type="http://schemas.openxmlformats.org/officeDocument/2006/relationships/image" Target="../media/image312.png"/><Relationship Id="rId8" Type="http://schemas.openxmlformats.org/officeDocument/2006/relationships/image" Target="../media/image313.png"/><Relationship Id="rId9" Type="http://schemas.openxmlformats.org/officeDocument/2006/relationships/image" Target="../media/image314.png"/><Relationship Id="rId10" Type="http://schemas.openxmlformats.org/officeDocument/2006/relationships/image" Target="../media/image3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4" Type="http://schemas.openxmlformats.org/officeDocument/2006/relationships/image" Target="../media/image320.png"/><Relationship Id="rId5" Type="http://schemas.openxmlformats.org/officeDocument/2006/relationships/image" Target="../media/image321.png"/><Relationship Id="rId6" Type="http://schemas.openxmlformats.org/officeDocument/2006/relationships/image" Target="../media/image322.png"/><Relationship Id="rId7" Type="http://schemas.openxmlformats.org/officeDocument/2006/relationships/image" Target="../media/image323.png"/><Relationship Id="rId8" Type="http://schemas.openxmlformats.org/officeDocument/2006/relationships/image" Target="../media/image324.png"/><Relationship Id="rId9" Type="http://schemas.openxmlformats.org/officeDocument/2006/relationships/image" Target="../media/image325.png"/><Relationship Id="rId10" Type="http://schemas.openxmlformats.org/officeDocument/2006/relationships/image" Target="../media/image326.png"/><Relationship Id="rId11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4" Type="http://schemas.openxmlformats.org/officeDocument/2006/relationships/image" Target="../media/image330.png"/><Relationship Id="rId5" Type="http://schemas.openxmlformats.org/officeDocument/2006/relationships/image" Target="../media/image331.png"/><Relationship Id="rId6" Type="http://schemas.openxmlformats.org/officeDocument/2006/relationships/image" Target="../media/image332.png"/><Relationship Id="rId7" Type="http://schemas.openxmlformats.org/officeDocument/2006/relationships/image" Target="../media/image333.png"/><Relationship Id="rId8" Type="http://schemas.openxmlformats.org/officeDocument/2006/relationships/image" Target="../media/image334.png"/><Relationship Id="rId9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4" Type="http://schemas.openxmlformats.org/officeDocument/2006/relationships/image" Target="../media/image338.png"/><Relationship Id="rId5" Type="http://schemas.openxmlformats.org/officeDocument/2006/relationships/image" Target="../media/image3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vlokitesva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9891" cy="6888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91" y="1973179"/>
            <a:ext cx="3878379" cy="12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cument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9075" cy="6858000"/>
          </a:xfrm>
          <a:prstGeom prst="rect">
            <a:avLst/>
          </a:prstGeom>
        </p:spPr>
      </p:pic>
      <p:pic>
        <p:nvPicPr>
          <p:cNvPr id="9" name="Picture 8" descr="1a. Worship of the Wheel, relief, India, c. 100 B.C.E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066800"/>
            <a:ext cx="3753840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1200" y="5410201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Times New Roman"/>
              </a:rPr>
              <a:t>Worship of the Wheel, relief, India 0 B.C.E.</a:t>
            </a:r>
            <a:endParaRPr lang="en-US" sz="1100" i="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60400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649" y="0"/>
            <a:ext cx="963464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5410201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</a:rPr>
              <a:t>To live is to burn…</a:t>
            </a:r>
          </a:p>
          <a:p>
            <a:r>
              <a:rPr lang="en-US" dirty="0" smtClean="0">
                <a:latin typeface="Times New Roman"/>
              </a:rPr>
              <a:t>Is the goal of Buddhism</a:t>
            </a:r>
            <a:r>
              <a:rPr lang="en-US" i="1" dirty="0" smtClean="0">
                <a:latin typeface="Times New Roman"/>
              </a:rPr>
              <a:t>, nirvana</a:t>
            </a:r>
            <a:r>
              <a:rPr lang="en-US" dirty="0" smtClean="0">
                <a:latin typeface="Times New Roman"/>
              </a:rPr>
              <a:t>, </a:t>
            </a:r>
          </a:p>
          <a:p>
            <a:r>
              <a:rPr lang="en-US" dirty="0" smtClean="0">
                <a:latin typeface="Times New Roman"/>
              </a:rPr>
              <a:t>to extinguish the burning,</a:t>
            </a:r>
          </a:p>
          <a:p>
            <a:r>
              <a:rPr lang="en-US" dirty="0" smtClean="0">
                <a:latin typeface="Times New Roman"/>
              </a:rPr>
              <a:t>or to change the fuel with which we burn?</a:t>
            </a:r>
            <a:endParaRPr lang="en-US" dirty="0"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381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Document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609599"/>
            <a:ext cx="9144000" cy="7066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71600" y="1331247"/>
            <a:ext cx="6019800" cy="310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" y="228600"/>
            <a:ext cx="2667001" cy="9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724400"/>
            <a:ext cx="3886200" cy="194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52401"/>
            <a:ext cx="2438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74" y="4592694"/>
            <a:ext cx="4114800" cy="220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228601"/>
            <a:ext cx="838200" cy="95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921"/>
            <a:ext cx="9144000" cy="3573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131" y="5226518"/>
            <a:ext cx="8464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Chinese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text of the </a:t>
            </a:r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Heart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Sutra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by Yuan </a:t>
            </a:r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dynasty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artist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and </a:t>
            </a:r>
            <a:r>
              <a:rPr lang="it-IT" sz="1200" dirty="0" err="1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calligrapher</a:t>
            </a:r>
            <a:r>
              <a:rPr lang="en-US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  <a:hlinkClick r:id="rId3" tooltip="Zhao Mengfu"/>
              </a:rPr>
              <a:t>Zhao </a:t>
            </a:r>
            <a:r>
              <a:rPr lang="it-IT" sz="12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  <a:hlinkClick r:id="rId3" tooltip="Zhao Mengfu"/>
              </a:rPr>
              <a:t>Mengfu</a:t>
            </a:r>
            <a:r>
              <a:rPr lang="it-IT" sz="1200" dirty="0">
                <a:solidFill>
                  <a:srgbClr val="FF00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 (1254–1322 CE)</a:t>
            </a:r>
            <a:endParaRPr lang="en-US" sz="1200" dirty="0">
              <a:solidFill>
                <a:srgbClr val="FF0000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4" descr="heartsutra_chinese_caligraph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" y="1447800"/>
            <a:ext cx="9144000" cy="391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6278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4638"/>
            <a:ext cx="16303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89994"/>
            <a:ext cx="1641475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8901" y="2953263"/>
            <a:ext cx="1981200" cy="28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533" y="4009153"/>
            <a:ext cx="3578256" cy="75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533" y="5181600"/>
            <a:ext cx="3658533" cy="8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72701" y="339638"/>
            <a:ext cx="1066800" cy="97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91562" y="279222"/>
            <a:ext cx="2209800" cy="113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B_Bodhisattv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3299" y="32108"/>
            <a:ext cx="2895600" cy="412750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590800" y="1491248"/>
            <a:ext cx="3048000" cy="71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i="1" dirty="0" err="1" smtClean="0">
                <a:latin typeface="Times New Roman"/>
              </a:rPr>
              <a:t>Avalokiteśvara</a:t>
            </a:r>
            <a:r>
              <a:rPr lang="en-US" sz="1600" i="1" dirty="0" smtClean="0">
                <a:latin typeface="Times New Roman"/>
              </a:rPr>
              <a:t> </a:t>
            </a:r>
          </a:p>
          <a:p>
            <a:pPr>
              <a:buNone/>
            </a:pPr>
            <a:r>
              <a:rPr lang="en-US" sz="1600" i="1" dirty="0" smtClean="0">
                <a:latin typeface="Times New Roman"/>
              </a:rPr>
              <a:t>Bodhisattva</a:t>
            </a:r>
            <a:endParaRPr lang="en-US" sz="1600" i="1" dirty="0">
              <a:latin typeface="Times New Roman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44729" y="4168487"/>
            <a:ext cx="2848094" cy="246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038600" cy="57912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0" y="4724401"/>
            <a:ext cx="5638800" cy="1401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1"/>
            <a:ext cx="1773237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81000"/>
            <a:ext cx="1600200" cy="94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416051"/>
            <a:ext cx="2762251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305" y="3938197"/>
            <a:ext cx="51382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466" y="4871639"/>
            <a:ext cx="638860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24158"/>
            <a:ext cx="3040744" cy="152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914400"/>
            <a:ext cx="2356239" cy="210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clearly sees that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five aggregates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 all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empty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715000"/>
            <a:ext cx="575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Svābhava</a:t>
            </a:r>
            <a:r>
              <a:rPr lang="en-US" dirty="0" smtClean="0"/>
              <a:t>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“own-being”; inherent, or independent existence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457201"/>
            <a:ext cx="4343400" cy="5668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152400"/>
            <a:ext cx="1970087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606471"/>
            <a:ext cx="18923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5" y="2436824"/>
            <a:ext cx="7201289" cy="421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600201"/>
            <a:ext cx="4495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15081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90600"/>
            <a:ext cx="107289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81201"/>
            <a:ext cx="22082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886201"/>
            <a:ext cx="20304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1" y="2667002"/>
            <a:ext cx="2209800" cy="2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1" y="4419602"/>
            <a:ext cx="2057400" cy="1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5600" y="5181600"/>
            <a:ext cx="5308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1" y="3810000"/>
            <a:ext cx="6559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2201" y="4114801"/>
            <a:ext cx="2597151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Timothy J Freeman\My Art\Asian\Buddhist\2006-02 (Feb)\2b. Bodhisattva, India, Ajanta Caves, 5th c.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8801" y="228600"/>
            <a:ext cx="2901603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60499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61321"/>
            <a:ext cx="183356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433" y="2170598"/>
            <a:ext cx="18748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2583" y="2777540"/>
            <a:ext cx="1981200" cy="2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0448" y="928264"/>
            <a:ext cx="184189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263" y="4267200"/>
            <a:ext cx="5385051" cy="103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937" y="5463270"/>
            <a:ext cx="5706663" cy="106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1815"/>
            <a:ext cx="4121389" cy="3459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3962400"/>
            <a:ext cx="4045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latin typeface="Times New Roman" charset="0"/>
                <a:ea typeface="Times New Roman" charset="0"/>
                <a:cs typeface="Times New Roman" charset="0"/>
              </a:rPr>
              <a:t>Ensō</a:t>
            </a:r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 and Calligraphy by </a:t>
            </a:r>
            <a:r>
              <a:rPr lang="en-US" sz="1200" i="1" dirty="0" err="1">
                <a:latin typeface="Times New Roman" charset="0"/>
                <a:ea typeface="Times New Roman" charset="0"/>
                <a:cs typeface="Times New Roman" charset="0"/>
              </a:rPr>
              <a:t>Hakuin</a:t>
            </a: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4493" y="1316837"/>
            <a:ext cx="6019800" cy="310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" y="228600"/>
            <a:ext cx="2667001" cy="9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193" y="4609189"/>
            <a:ext cx="3886200" cy="194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4664" y="179589"/>
            <a:ext cx="2438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499812"/>
            <a:ext cx="4114800" cy="220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5293" y="142620"/>
            <a:ext cx="838200" cy="95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87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5800" y="762001"/>
            <a:ext cx="626365" cy="86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33401"/>
            <a:ext cx="210820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2667001"/>
            <a:ext cx="1622425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3352800"/>
            <a:ext cx="20161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1" y="762000"/>
            <a:ext cx="28019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1981201"/>
            <a:ext cx="115252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1905001"/>
            <a:ext cx="2894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1" y="2895601"/>
            <a:ext cx="16414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96001" y="2971801"/>
            <a:ext cx="2876551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1" y="4267201"/>
            <a:ext cx="1412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9800" y="4343400"/>
            <a:ext cx="27384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9568" y="5321300"/>
            <a:ext cx="5029200" cy="111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304801"/>
            <a:ext cx="45720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2" y="457201"/>
            <a:ext cx="170497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1"/>
            <a:ext cx="1824037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1" y="990600"/>
            <a:ext cx="106504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2819401"/>
            <a:ext cx="25467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378" y="4777582"/>
            <a:ext cx="51958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506" y="14796"/>
            <a:ext cx="30984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2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09801" y="5562601"/>
            <a:ext cx="5376683" cy="85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1"/>
            <a:ext cx="1646237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1" y="1295400"/>
            <a:ext cx="2266951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1" y="2590800"/>
            <a:ext cx="160496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2" y="3200401"/>
            <a:ext cx="1998663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1" y="4572001"/>
            <a:ext cx="17240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4876800"/>
            <a:ext cx="24368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Documents and Settings\RyanBrown\Desktop\Heart Sutra\Images\Buddha with Shariputra and Maudgalyayan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86400" y="381000"/>
            <a:ext cx="3200400" cy="4591878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9200" y="5029200"/>
            <a:ext cx="3276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533401"/>
            <a:ext cx="4343400" cy="5592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381001"/>
            <a:ext cx="181451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438401"/>
            <a:ext cx="2152651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4038601"/>
            <a:ext cx="2381251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2" y="1143000"/>
            <a:ext cx="29860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3149" y="2178574"/>
            <a:ext cx="2819400" cy="106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5181600"/>
            <a:ext cx="59134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89" y="516194"/>
            <a:ext cx="3350412" cy="409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14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304801"/>
            <a:ext cx="45720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52401"/>
            <a:ext cx="1658937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" y="918370"/>
            <a:ext cx="28987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6138" y="2256512"/>
            <a:ext cx="3338671" cy="98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2" y="3429001"/>
            <a:ext cx="2125663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9628" y="3963986"/>
            <a:ext cx="337343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47900" y="5103018"/>
            <a:ext cx="3337599" cy="92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83" y="1"/>
            <a:ext cx="26844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04801"/>
            <a:ext cx="41910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381001"/>
            <a:ext cx="15859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28801"/>
            <a:ext cx="1824037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6623" y="3736929"/>
            <a:ext cx="270427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648200"/>
            <a:ext cx="5029200" cy="118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5791200"/>
            <a:ext cx="8077200" cy="48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5644"/>
            <a:ext cx="5785730" cy="3173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228601"/>
            <a:ext cx="4572000" cy="5897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1"/>
            <a:ext cx="16510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1828801"/>
            <a:ext cx="1663700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979487"/>
            <a:ext cx="251936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009" y="2590799"/>
            <a:ext cx="3348978" cy="101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5139448"/>
            <a:ext cx="525780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847431"/>
            <a:ext cx="17621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986" y="406153"/>
            <a:ext cx="3233413" cy="5468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68297" y="5455852"/>
            <a:ext cx="5320344" cy="105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1"/>
            <a:ext cx="175101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2" y="1219200"/>
            <a:ext cx="19843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590800"/>
            <a:ext cx="1700213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2" y="3124201"/>
            <a:ext cx="29352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"/>
            <a:ext cx="3426460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021085"/>
            <a:ext cx="2664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Ikkyū-oshō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 by </a:t>
            </a: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Bokusai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Motsurin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900" dirty="0" err="1">
                <a:latin typeface="Times New Roman" charset="0"/>
                <a:ea typeface="Times New Roman" charset="0"/>
                <a:cs typeface="Times New Roman" charset="0"/>
              </a:rPr>
              <a:t>Shōtō</a:t>
            </a:r>
            <a:r>
              <a:rPr lang="en-US" sz="900" dirty="0">
                <a:latin typeface="Times New Roman" charset="0"/>
                <a:ea typeface="Times New Roman" charset="0"/>
                <a:cs typeface="Times New Roman" charset="0"/>
              </a:rPr>
              <a:t>, 1412-1492)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304801"/>
            <a:ext cx="43434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1"/>
            <a:ext cx="18748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2667001"/>
            <a:ext cx="1938337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352800"/>
            <a:ext cx="215741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1" y="1295401"/>
            <a:ext cx="32369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1" y="5029200"/>
            <a:ext cx="678746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609601"/>
            <a:ext cx="3122613" cy="293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2601" y="3733800"/>
            <a:ext cx="3170604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397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5638800"/>
            <a:ext cx="394855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52401"/>
            <a:ext cx="193833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1" y="1295401"/>
            <a:ext cx="158591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1" y="2743201"/>
            <a:ext cx="1412875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4" name="Picture 10" descr="C:\Documents and Settings\Timothy J Freeman\My Art\Asian\Buddhist\2006-02 (Feb)\14c. Avalokiteshvara or Guanyin, China, 12th-13th c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57200"/>
            <a:ext cx="3201535" cy="4343400"/>
          </a:xfrm>
          <a:prstGeom prst="rect">
            <a:avLst/>
          </a:prstGeom>
          <a:noFill/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5257800"/>
            <a:ext cx="339198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6019800"/>
            <a:ext cx="533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9200" y="4876800"/>
            <a:ext cx="276225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14600" y="32004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</a:rPr>
              <a:t>Bodhisattva</a:t>
            </a:r>
            <a:endParaRPr lang="en-US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Heart Sut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800" y="-304800"/>
            <a:ext cx="9762565" cy="754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4362703"/>
            <a:ext cx="2699388" cy="67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1" y="457201"/>
            <a:ext cx="148590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905001"/>
            <a:ext cx="1746251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308" y="4997464"/>
            <a:ext cx="270764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3089" y="5460695"/>
            <a:ext cx="5257800" cy="3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15. Prajnaparamita, Eastern Java, 12th c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0" y="609601"/>
            <a:ext cx="2599944" cy="3951656"/>
          </a:xfrm>
          <a:prstGeom prst="rect">
            <a:avLst/>
          </a:prstGeom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1" y="1828801"/>
            <a:ext cx="19939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38801" y="4724401"/>
            <a:ext cx="278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290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04801"/>
            <a:ext cx="4648200" cy="5821363"/>
          </a:xfrm>
        </p:spPr>
        <p:txBody>
          <a:bodyPr/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17510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1"/>
            <a:ext cx="2020887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2819401"/>
            <a:ext cx="1860551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1" y="1447800"/>
            <a:ext cx="27289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3352800"/>
            <a:ext cx="132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76455" y="5110702"/>
            <a:ext cx="337102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5813" y="6331498"/>
            <a:ext cx="414881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9562" y="4114645"/>
            <a:ext cx="2073276" cy="60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9639" y="4775738"/>
            <a:ext cx="213139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4652" y="5504926"/>
            <a:ext cx="236266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63388" y="5912112"/>
            <a:ext cx="2415651" cy="38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61" y="182401"/>
            <a:ext cx="3155304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304801"/>
            <a:ext cx="34290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228601"/>
            <a:ext cx="17240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1" y="1143001"/>
            <a:ext cx="160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2" y="2590801"/>
            <a:ext cx="21621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1" y="3733801"/>
            <a:ext cx="26749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572000"/>
            <a:ext cx="255899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1" y="5029200"/>
            <a:ext cx="229325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1" y="5334000"/>
            <a:ext cx="470564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1" y="5715000"/>
            <a:ext cx="164869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Documents and Settings\RyanBrown\Desktop\Heart Sutra\Images\kwanyin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381000"/>
            <a:ext cx="2692712" cy="398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58975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28601"/>
            <a:ext cx="4876800" cy="5897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304801"/>
            <a:ext cx="17145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1" y="1066801"/>
            <a:ext cx="1325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494082"/>
            <a:ext cx="1949884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993" y="4328398"/>
            <a:ext cx="209902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5012611"/>
            <a:ext cx="308863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473" y="0"/>
            <a:ext cx="50555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61261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304801"/>
            <a:ext cx="43434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2" y="381001"/>
            <a:ext cx="194786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1" y="2438401"/>
            <a:ext cx="166370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38600"/>
            <a:ext cx="1466851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2367" y="1143001"/>
            <a:ext cx="2538690" cy="6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4701" y="4326731"/>
            <a:ext cx="19478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4458" y="3801072"/>
            <a:ext cx="3505200" cy="12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79624" y="4992565"/>
            <a:ext cx="1714500" cy="29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64458" y="5375262"/>
            <a:ext cx="2133600" cy="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35606" y="5847241"/>
            <a:ext cx="2819400" cy="30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Documents and Settings\Timothy J Freeman\My Art\Asian\Buddhist\2006-02 (Feb)\2b. Ajanta Frescos 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00600" y="100014"/>
            <a:ext cx="4243364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9737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304801"/>
            <a:ext cx="44196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2" y="228601"/>
            <a:ext cx="171926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2" y="2971801"/>
            <a:ext cx="1512887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0015" y="2309020"/>
            <a:ext cx="1860551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2" y="3276601"/>
            <a:ext cx="24780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60756" y="5269401"/>
            <a:ext cx="5616443" cy="11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60757" y="4038600"/>
            <a:ext cx="13268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4416" y="3998797"/>
            <a:ext cx="113004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1253" y="3972633"/>
            <a:ext cx="2133600" cy="108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80015" y="253206"/>
            <a:ext cx="3144837" cy="15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24" y="97357"/>
            <a:ext cx="2615184" cy="390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04801"/>
            <a:ext cx="41910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2" y="304801"/>
            <a:ext cx="161448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438400"/>
            <a:ext cx="1558925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1" y="1828800"/>
            <a:ext cx="287655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572001"/>
            <a:ext cx="17367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1" y="4800600"/>
            <a:ext cx="1765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41800" y="4327580"/>
            <a:ext cx="4439631" cy="4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3076" y="4936758"/>
            <a:ext cx="388229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7200" y="5387206"/>
            <a:ext cx="427091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2371" y="5796997"/>
            <a:ext cx="685800" cy="29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28" y="55486"/>
            <a:ext cx="3146427" cy="419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61261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28601"/>
            <a:ext cx="4419600" cy="5897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1"/>
            <a:ext cx="18288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09801"/>
            <a:ext cx="18557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1" y="4114800"/>
            <a:ext cx="18145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2" y="1066801"/>
            <a:ext cx="15636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1" y="4953000"/>
            <a:ext cx="1752599" cy="23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2664" y="3076575"/>
            <a:ext cx="112871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1" y="3124201"/>
            <a:ext cx="311151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3131126"/>
            <a:ext cx="1981200" cy="51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50916" y="3678856"/>
            <a:ext cx="1981200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75825" y="4950761"/>
            <a:ext cx="34366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4167188"/>
            <a:ext cx="2286000" cy="29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5928360"/>
            <a:ext cx="4038600" cy="2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64" y="259317"/>
            <a:ext cx="4921234" cy="2534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604996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304801"/>
            <a:ext cx="4343400" cy="5821363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1"/>
            <a:ext cx="18383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19401"/>
            <a:ext cx="1746251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831" y="3859078"/>
            <a:ext cx="1828800" cy="5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1" y="1143001"/>
            <a:ext cx="2495551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1" y="3276601"/>
            <a:ext cx="2628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43" y="4477119"/>
            <a:ext cx="2057400" cy="23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2443" y="4831858"/>
            <a:ext cx="2895600" cy="24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43186" y="4777089"/>
            <a:ext cx="838200" cy="35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80336" y="5408989"/>
            <a:ext cx="185866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86400" y="5866189"/>
            <a:ext cx="1752600" cy="30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38701" y="6236645"/>
            <a:ext cx="316906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1" y="150625"/>
            <a:ext cx="3744951" cy="3757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304801"/>
            <a:ext cx="4267200" cy="5821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304801"/>
            <a:ext cx="172402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2" y="2286001"/>
            <a:ext cx="17557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1"/>
            <a:ext cx="1695451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1600201"/>
            <a:ext cx="279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2" y="4572001"/>
            <a:ext cx="26336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1630" y="3354781"/>
            <a:ext cx="246370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8188" y="3945325"/>
            <a:ext cx="311059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02652" y="4361873"/>
            <a:ext cx="355356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1232" y="5159143"/>
            <a:ext cx="838200" cy="47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4600" y="5633694"/>
            <a:ext cx="914400" cy="3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3885" y="6095999"/>
            <a:ext cx="1219200" cy="24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32" y="148116"/>
            <a:ext cx="3539162" cy="296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564"/>
            <a:ext cx="4114800" cy="136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591" y="533400"/>
            <a:ext cx="4343794" cy="23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1097" y="3172148"/>
            <a:ext cx="4086781" cy="216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2362" y="5566481"/>
            <a:ext cx="2286000" cy="83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C:\Documents and Settings\Timothy J Freeman\My Art\Asian\India\buddhist\Bodhisattav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1325920"/>
            <a:ext cx="3057525" cy="4979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6202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28601"/>
            <a:ext cx="4191000" cy="5897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"/>
            <a:ext cx="1558925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2" y="2209801"/>
            <a:ext cx="15779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2" y="4197351"/>
            <a:ext cx="14906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990601"/>
            <a:ext cx="111601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3124201"/>
            <a:ext cx="96996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5029201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1" y="4648200"/>
            <a:ext cx="302056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1" y="5638800"/>
            <a:ext cx="422829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81400" y="6019800"/>
            <a:ext cx="4191000" cy="29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Documents and Settings\Timothy J Freeman\My Art\Asian\Buddhist\2006-02 (Feb)\2b. Boshisatva from Ajant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67200" y="228601"/>
            <a:ext cx="2438400" cy="4389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5821362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28601"/>
            <a:ext cx="4114800" cy="5897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1"/>
            <a:ext cx="1541463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429000"/>
            <a:ext cx="160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886201"/>
            <a:ext cx="1524000" cy="34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191000"/>
            <a:ext cx="3048000" cy="33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001150"/>
            <a:ext cx="15494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8464" y="3368813"/>
            <a:ext cx="19700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4648200"/>
            <a:ext cx="3810000" cy="10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5791200"/>
            <a:ext cx="685800" cy="84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53252" y="293806"/>
            <a:ext cx="3784261" cy="262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286002" y="1066801"/>
            <a:ext cx="12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/>
              </a:rPr>
              <a:t>Bodhi</a:t>
            </a:r>
            <a:endParaRPr lang="en-US" sz="1600" dirty="0" smtClean="0">
              <a:latin typeface="Times New Roman"/>
            </a:endParaRPr>
          </a:p>
          <a:p>
            <a:endParaRPr lang="en-US" sz="1600" dirty="0" smtClean="0">
              <a:latin typeface="Times New Roman"/>
            </a:endParaRPr>
          </a:p>
          <a:p>
            <a:r>
              <a:rPr lang="en-US" sz="1600" dirty="0" err="1" smtClean="0">
                <a:latin typeface="Times New Roman"/>
              </a:rPr>
              <a:t>svaha</a:t>
            </a:r>
            <a:endParaRPr lang="en-US" sz="1600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201" y="685801"/>
            <a:ext cx="3072391" cy="317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Documents and Settings\RyanBrown\Desktop\Heart Sutra\Images\Bodhisattva_Aja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1" y="457201"/>
            <a:ext cx="4105275" cy="5962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Bookman Old Style" pitchFamily="18" charset="0"/>
              </a:rPr>
              <a:t> </a:t>
            </a:r>
            <a:endParaRPr lang="en-US" i="1" dirty="0">
              <a:latin typeface="Bookman Old Style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590800"/>
            <a:ext cx="4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62000"/>
            <a:ext cx="374011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2" y="3886200"/>
            <a:ext cx="436425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1" y="2895600"/>
            <a:ext cx="422072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1" y="2209801"/>
            <a:ext cx="3538537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3733801"/>
            <a:ext cx="250983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5029200"/>
            <a:ext cx="391194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 descr="C:\Documents and Settings\RyanBrown\Desktop\Heart Sutra\Images\diamond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457201"/>
            <a:ext cx="3962400" cy="2320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524001"/>
            <a:ext cx="5715000" cy="169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Documents and Settings\Timothy J Freeman\My Art\Asian\India\buddhist\Nagarju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1"/>
            <a:ext cx="2381251" cy="3686175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2" y="3429001"/>
            <a:ext cx="261937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1" y="4572001"/>
            <a:ext cx="27987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533401"/>
            <a:ext cx="3657600" cy="39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2" y="1219201"/>
            <a:ext cx="47783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1" y="3352801"/>
            <a:ext cx="2724151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9801" y="4419601"/>
            <a:ext cx="2867025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5410201"/>
            <a:ext cx="2838451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Footlight MT Light" pitchFamily="18" charset="0"/>
              </a:rPr>
              <a:t>Tibetan Buddhism</a:t>
            </a:r>
            <a:endParaRPr lang="en-US" dirty="0">
              <a:latin typeface="Footlight MT Light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1" y="990600"/>
            <a:ext cx="3099823" cy="277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3810001"/>
            <a:ext cx="2728913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57200"/>
            <a:ext cx="274768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2" y="5334001"/>
            <a:ext cx="2633663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1219201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1600200"/>
            <a:ext cx="28654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1" y="3810001"/>
            <a:ext cx="29622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419600"/>
            <a:ext cx="279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76800" cy="79216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>
                <a:latin typeface="Footlight MT Light" pitchFamily="18" charset="0"/>
              </a:rPr>
              <a:t>Huayan</a:t>
            </a:r>
            <a:r>
              <a:rPr lang="en-US" sz="3600" dirty="0" smtClean="0">
                <a:latin typeface="Footlight MT Light" pitchFamily="18" charset="0"/>
              </a:rPr>
              <a:t> / </a:t>
            </a:r>
            <a:r>
              <a:rPr lang="en-US" sz="3600" dirty="0" err="1" smtClean="0">
                <a:latin typeface="Footlight MT Light" pitchFamily="18" charset="0"/>
              </a:rPr>
              <a:t>Kegon</a:t>
            </a:r>
            <a:r>
              <a:rPr lang="en-US" sz="3600" dirty="0" smtClean="0">
                <a:latin typeface="Footlight MT Light" pitchFamily="18" charset="0"/>
              </a:rPr>
              <a:t> Buddhism</a:t>
            </a:r>
            <a:r>
              <a:rPr lang="en-US" sz="3600" dirty="0" smtClean="0"/>
              <a:t> </a:t>
            </a:r>
            <a:endParaRPr lang="en-US" sz="3600" dirty="0">
              <a:latin typeface="Footlight MT Light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6718" y="3759267"/>
            <a:ext cx="2510565" cy="2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Documents and Settings\Timothy J Freeman\My Art\Asian\Buddhist\2006-02 (Feb)\Illustration from the Flower Garland (Avatamsaka ) Su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295400"/>
            <a:ext cx="2065595" cy="4648200"/>
          </a:xfrm>
          <a:prstGeom prst="rect">
            <a:avLst/>
          </a:prstGeom>
          <a:noFill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990601"/>
            <a:ext cx="2209800" cy="49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1"/>
            <a:ext cx="2590800" cy="176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276601"/>
            <a:ext cx="2667000" cy="113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419601"/>
            <a:ext cx="3048000" cy="201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1" y="1219200"/>
            <a:ext cx="272218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2286002"/>
            <a:ext cx="2667000" cy="172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943600"/>
            <a:ext cx="2667000" cy="56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1" y="3962401"/>
            <a:ext cx="2781871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10200" y="533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54864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Footlight MT Light" pitchFamily="18" charset="0"/>
              </a:rPr>
              <a:t>Chan Buddhism</a:t>
            </a:r>
            <a:endParaRPr lang="en-US" sz="3600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906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" y="457201"/>
            <a:ext cx="1352551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1"/>
            <a:ext cx="2590800" cy="373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752601"/>
            <a:ext cx="2743200" cy="167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352801"/>
            <a:ext cx="2667000" cy="29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2" y="5562601"/>
            <a:ext cx="26590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1676400"/>
            <a:ext cx="2667000" cy="38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1066800"/>
            <a:ext cx="2743200" cy="49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2" y="4800601"/>
            <a:ext cx="251527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202" y="990600"/>
            <a:ext cx="264611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2600" y="5943601"/>
            <a:ext cx="29162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ootlight MT Light" pitchFamily="18" charset="0"/>
              </a:rPr>
              <a:t>The Platform Sutra</a:t>
            </a:r>
            <a:endParaRPr lang="en-US" dirty="0">
              <a:latin typeface="Footlight MT Light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71801" y="1066801"/>
            <a:ext cx="2953519" cy="157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C:\Documents and Settings\Timothy J Freeman\My Art\Asian\Buddhist\China\Sixth Patriarch Cutting Bamboo, Liang Kai, Southern Song Dynas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2" y="533400"/>
            <a:ext cx="2426895" cy="5638800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1" y="6248400"/>
            <a:ext cx="233665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1" y="2743201"/>
            <a:ext cx="29257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1" y="5334001"/>
            <a:ext cx="244633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1" y="1066801"/>
            <a:ext cx="3105151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1201" y="3657601"/>
            <a:ext cx="3003551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43600" y="5715001"/>
            <a:ext cx="2819400" cy="89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ootlight MT Light" pitchFamily="18" charset="0"/>
              </a:rPr>
              <a:t>Zen Buddhism</a:t>
            </a:r>
            <a:endParaRPr lang="en-US" dirty="0">
              <a:latin typeface="Footlight MT Ligh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143000"/>
            <a:ext cx="2040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905000"/>
            <a:ext cx="5384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791201"/>
            <a:ext cx="426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 descr="C:\Documents and Settings\RyanBrown\Desktop\Heart Sutra\Images\dogen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1371600"/>
            <a:ext cx="33389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95600" y="4267200"/>
            <a:ext cx="6089917" cy="243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1" y="381001"/>
            <a:ext cx="2338251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2" y="3124200"/>
            <a:ext cx="242852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1" y="1143000"/>
            <a:ext cx="2363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895600"/>
            <a:ext cx="2133600" cy="139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f02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152401"/>
            <a:ext cx="2667000" cy="2738120"/>
          </a:xfrm>
          <a:prstGeom prst="rect">
            <a:avLst/>
          </a:prstGeom>
        </p:spPr>
      </p:pic>
      <p:pic>
        <p:nvPicPr>
          <p:cNvPr id="10" name="Picture 9" descr="gate-tibet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57200"/>
            <a:ext cx="2672856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944562"/>
          </a:xfrm>
        </p:spPr>
        <p:txBody>
          <a:bodyPr/>
          <a:lstStyle/>
          <a:p>
            <a:r>
              <a:rPr lang="zh-TW" altLang="en-US" dirty="0" smtClean="0"/>
              <a:t>般若波羅蜜多心經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Buddhist Heart Sutra attributed to Oh-Yang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Sheun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, Tang Dynasty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HeartSutra-part1-i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819197" cy="4343400"/>
          </a:xfrm>
          <a:prstGeom prst="rect">
            <a:avLst/>
          </a:prstGeom>
        </p:spPr>
      </p:pic>
      <p:pic>
        <p:nvPicPr>
          <p:cNvPr id="5" name="Picture 4" descr="HeartSutra-part2-ic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1"/>
            <a:ext cx="3810000" cy="434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Lucida Calligraphy" pitchFamily="66" charset="0"/>
              </a:rPr>
              <a:t>Hannya</a:t>
            </a:r>
            <a:r>
              <a:rPr lang="en-US" sz="3200" dirty="0" smtClean="0">
                <a:latin typeface="Lucida Calligraphy" pitchFamily="66" charset="0"/>
              </a:rPr>
              <a:t> </a:t>
            </a:r>
            <a:r>
              <a:rPr lang="en-US" sz="3200" dirty="0" err="1" smtClean="0">
                <a:latin typeface="Lucida Calligraphy" pitchFamily="66" charset="0"/>
              </a:rPr>
              <a:t>Shingyo</a:t>
            </a:r>
            <a:r>
              <a:rPr lang="en-US" sz="3200" dirty="0" smtClean="0">
                <a:latin typeface="Lucida Calligraphy" pitchFamily="66" charset="0"/>
              </a:rPr>
              <a:t> </a:t>
            </a:r>
            <a:r>
              <a:rPr lang="en-US" sz="1400" dirty="0" smtClean="0">
                <a:latin typeface="Lucida Calligraphy" pitchFamily="66" charset="0"/>
              </a:rPr>
              <a:t>11</a:t>
            </a:r>
            <a:r>
              <a:rPr lang="en-US" sz="1400" baseline="30000" dirty="0" smtClean="0">
                <a:latin typeface="Lucida Calligraphy" pitchFamily="66" charset="0"/>
              </a:rPr>
              <a:t>th</a:t>
            </a:r>
            <a:r>
              <a:rPr lang="en-US" sz="1400" dirty="0" smtClean="0">
                <a:latin typeface="Lucida Calligraphy" pitchFamily="66" charset="0"/>
              </a:rPr>
              <a:t> century manuscript</a:t>
            </a:r>
            <a:endParaRPr lang="en-US" sz="1400" dirty="0">
              <a:latin typeface="Lucida Calligraphy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HeartSutra 11th centu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1"/>
            <a:ext cx="4038600" cy="53040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143000"/>
            <a:ext cx="3123216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otlight MT Light" pitchFamily="18" charset="0"/>
              </a:rPr>
              <a:t>Central Teachings of the </a:t>
            </a:r>
            <a:r>
              <a:rPr lang="en-US" dirty="0" err="1" smtClean="0">
                <a:latin typeface="Footlight MT Light" pitchFamily="18" charset="0"/>
              </a:rPr>
              <a:t>Pali</a:t>
            </a:r>
            <a:r>
              <a:rPr lang="en-US" dirty="0" smtClean="0">
                <a:latin typeface="Footlight MT Light" pitchFamily="18" charset="0"/>
              </a:rPr>
              <a:t> Canon</a:t>
            </a:r>
            <a:endParaRPr lang="en-US" dirty="0">
              <a:latin typeface="Footlight MT Light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33401" y="4800600"/>
            <a:ext cx="82004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2" y="1828801"/>
            <a:ext cx="26558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1" y="1676401"/>
            <a:ext cx="3003551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1" y="2895601"/>
            <a:ext cx="12573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2" y="3810001"/>
            <a:ext cx="12477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1" y="2971801"/>
            <a:ext cx="287178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2" y="4038600"/>
            <a:ext cx="2720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latin typeface="Footlight MT Light" pitchFamily="18" charset="0"/>
              </a:rPr>
              <a:t>The Four Noble Truths</a:t>
            </a:r>
            <a:endParaRPr lang="en-US" dirty="0">
              <a:latin typeface="Footlight MT Light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5201" y="1295400"/>
            <a:ext cx="1472187" cy="89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1b. A Footprint of the Buddha, Pakistan, 2nd-3rd c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" y="1371600"/>
            <a:ext cx="2919961" cy="411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2" y="2286001"/>
            <a:ext cx="1157287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3048001"/>
            <a:ext cx="14716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1" y="2971801"/>
            <a:ext cx="2830513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1" y="2133601"/>
            <a:ext cx="2820987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1" y="1219201"/>
            <a:ext cx="2876551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5200" y="4343401"/>
            <a:ext cx="2230437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4419601"/>
            <a:ext cx="3067051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400" y="5562601"/>
            <a:ext cx="2743200" cy="2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19951</TotalTime>
  <Words>204</Words>
  <Application>Microsoft Macintosh PowerPoint</Application>
  <PresentationFormat>On-screen Show (4:3)</PresentationFormat>
  <Paragraphs>115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Bookman Old Style</vt:lpstr>
      <vt:lpstr>Calibri</vt:lpstr>
      <vt:lpstr>Footlight MT Light</vt:lpstr>
      <vt:lpstr>Lucida Calligraphy</vt:lpstr>
      <vt:lpstr>Times New Roman</vt:lpstr>
      <vt:lpstr>新細明體</vt:lpstr>
      <vt:lpstr>Arial</vt:lpstr>
      <vt:lpstr>Office Theme</vt:lpstr>
      <vt:lpstr>PowerPoint Presentation</vt:lpstr>
      <vt:lpstr> </vt:lpstr>
      <vt:lpstr> </vt:lpstr>
      <vt:lpstr> </vt:lpstr>
      <vt:lpstr> </vt:lpstr>
      <vt:lpstr>般若波羅蜜多心經</vt:lpstr>
      <vt:lpstr>Hannya Shingyo 11th century manuscript</vt:lpstr>
      <vt:lpstr>Central Teachings of the Pali Canon</vt:lpstr>
      <vt:lpstr>The Four Noble Truths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Tibetan Buddhism</vt:lpstr>
      <vt:lpstr>Huayan / Kegon Buddhism </vt:lpstr>
      <vt:lpstr>Chan Buddhism</vt:lpstr>
      <vt:lpstr>The Platform Sutra</vt:lpstr>
      <vt:lpstr>Zen Buddhism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MAKA HANNYA HARA MITTA SHINGYÆ</dc:title>
  <dc:creator>NewUser</dc:creator>
  <cp:lastModifiedBy>Microsoft Office User</cp:lastModifiedBy>
  <cp:revision>142</cp:revision>
  <dcterms:created xsi:type="dcterms:W3CDTF">2015-04-27T19:19:40Z</dcterms:created>
  <dcterms:modified xsi:type="dcterms:W3CDTF">2018-09-13T03:00:11Z</dcterms:modified>
</cp:coreProperties>
</file>